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76" r:id="rId4"/>
    <p:sldId id="275" r:id="rId5"/>
    <p:sldId id="274" r:id="rId6"/>
    <p:sldId id="273" r:id="rId7"/>
    <p:sldId id="272" r:id="rId8"/>
    <p:sldId id="271" r:id="rId9"/>
    <p:sldId id="270" r:id="rId10"/>
    <p:sldId id="269" r:id="rId11"/>
    <p:sldId id="268" r:id="rId12"/>
    <p:sldId id="267" r:id="rId13"/>
    <p:sldId id="266" r:id="rId14"/>
    <p:sldId id="265" r:id="rId15"/>
    <p:sldId id="264" r:id="rId16"/>
    <p:sldId id="263" r:id="rId17"/>
    <p:sldId id="262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91CFFE-5D7B-41CE-A2F7-D18C133E5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7634" cy="71976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4E6436-0A03-4A55-BDEB-49B0167E9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7634" cy="71976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59289F-46F8-4D8E-96A7-15FF9AABCC0C}"/>
              </a:ext>
            </a:extLst>
          </p:cNvPr>
          <p:cNvSpPr txBox="1"/>
          <p:nvPr/>
        </p:nvSpPr>
        <p:spPr>
          <a:xfrm>
            <a:off x="2634989" y="1895708"/>
            <a:ext cx="3740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altLang="zh-CN" sz="1400"/>
              <a:t>Sam van Riet</a:t>
            </a:r>
            <a:r>
              <a:rPr lang="en-US" altLang="zh-CN" sz="1400"/>
              <a:t>·</a:t>
            </a:r>
            <a:r>
              <a:rPr lang="nl-NL" altLang="zh-CN" sz="1400"/>
              <a:t>Matthew Kalil</a:t>
            </a:r>
            <a:r>
              <a:rPr lang="en-US" altLang="zh-CN" sz="1400"/>
              <a:t>·</a:t>
            </a:r>
            <a:r>
              <a:rPr lang="nl-NL" altLang="zh-CN" sz="1400"/>
              <a:t>Nina Lewis</a:t>
            </a:r>
            <a:endParaRPr lang="zh-CN" altLang="en-US" sz="1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2D4256-855B-4303-9F33-2B81AC0D4FD9}"/>
              </a:ext>
            </a:extLst>
          </p:cNvPr>
          <p:cNvSpPr txBox="1"/>
          <p:nvPr/>
        </p:nvSpPr>
        <p:spPr>
          <a:xfrm>
            <a:off x="2542693" y="2344867"/>
            <a:ext cx="392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/>
              <a:t>祖父法鲁克的花园</a:t>
            </a:r>
          </a:p>
        </p:txBody>
      </p:sp>
    </p:spTree>
    <p:extLst>
      <p:ext uri="{BB962C8B-B14F-4D97-AF65-F5344CB8AC3E}">
        <p14:creationId xmlns:p14="http://schemas.microsoft.com/office/powerpoint/2010/main" val="286484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17F11E-6F90-4469-B855-E1B04AF62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5D96F6-98A7-4520-AF85-B6FEDE3E8B44}"/>
              </a:ext>
            </a:extLst>
          </p:cNvPr>
          <p:cNvSpPr txBox="1"/>
          <p:nvPr/>
        </p:nvSpPr>
        <p:spPr>
          <a:xfrm>
            <a:off x="1282390" y="646771"/>
            <a:ext cx="5129561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“我们需要瓢虫！”祖父说。 “它们会吃掉杀死植物的害虫。没有瓢虫，花园就会死亡。”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7930FF-3C54-40B9-BAE7-3148C467E8B9}"/>
              </a:ext>
            </a:extLst>
          </p:cNvPr>
          <p:cNvSpPr txBox="1"/>
          <p:nvPr/>
        </p:nvSpPr>
        <p:spPr>
          <a:xfrm>
            <a:off x="8720254" y="6211228"/>
            <a:ext cx="433965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“我会带来一两只瓢虫的。”阿米尔说。</a:t>
            </a:r>
          </a:p>
        </p:txBody>
      </p:sp>
    </p:spTree>
    <p:extLst>
      <p:ext uri="{BB962C8B-B14F-4D97-AF65-F5344CB8AC3E}">
        <p14:creationId xmlns:p14="http://schemas.microsoft.com/office/powerpoint/2010/main" val="86693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B7943E-0621-4AE8-BECC-364B11084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85095F-803E-4518-8BD5-7337EAAE69B9}"/>
              </a:ext>
            </a:extLst>
          </p:cNvPr>
          <p:cNvSpPr txBox="1"/>
          <p:nvPr/>
        </p:nvSpPr>
        <p:spPr>
          <a:xfrm>
            <a:off x="1427356" y="512956"/>
            <a:ext cx="4570482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整整一个星期，阿米尔都在寻找收集瓢虫。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6F00F4-4982-471F-9208-D13F9923F887}"/>
              </a:ext>
            </a:extLst>
          </p:cNvPr>
          <p:cNvSpPr txBox="1"/>
          <p:nvPr/>
        </p:nvSpPr>
        <p:spPr>
          <a:xfrm>
            <a:off x="9422780" y="6088565"/>
            <a:ext cx="341632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他在运动场上发现了一只瓢虫。</a:t>
            </a:r>
          </a:p>
        </p:txBody>
      </p:sp>
    </p:spTree>
    <p:extLst>
      <p:ext uri="{BB962C8B-B14F-4D97-AF65-F5344CB8AC3E}">
        <p14:creationId xmlns:p14="http://schemas.microsoft.com/office/powerpoint/2010/main" val="145789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AD583-9598-4DCF-94F8-8AE8CD6D6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7A4AB2-F71E-4682-B426-E2613DCA65BA}"/>
              </a:ext>
            </a:extLst>
          </p:cNvPr>
          <p:cNvSpPr txBox="1"/>
          <p:nvPr/>
        </p:nvSpPr>
        <p:spPr>
          <a:xfrm>
            <a:off x="2442117" y="345688"/>
            <a:ext cx="249299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在店里又发现了两只。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98B466-0D20-4325-93A7-E5CD3A5D34B9}"/>
              </a:ext>
            </a:extLst>
          </p:cNvPr>
          <p:cNvSpPr txBox="1"/>
          <p:nvPr/>
        </p:nvSpPr>
        <p:spPr>
          <a:xfrm>
            <a:off x="9913435" y="6155473"/>
            <a:ext cx="249299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在公园里发现了三只。</a:t>
            </a:r>
          </a:p>
        </p:txBody>
      </p:sp>
    </p:spTree>
    <p:extLst>
      <p:ext uri="{BB962C8B-B14F-4D97-AF65-F5344CB8AC3E}">
        <p14:creationId xmlns:p14="http://schemas.microsoft.com/office/powerpoint/2010/main" val="421863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B5F925-598A-407D-AC17-9B33F91F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59769D-62C9-4B51-BD04-E6276059C727}"/>
              </a:ext>
            </a:extLst>
          </p:cNvPr>
          <p:cNvSpPr txBox="1"/>
          <p:nvPr/>
        </p:nvSpPr>
        <p:spPr>
          <a:xfrm>
            <a:off x="2285999" y="579864"/>
            <a:ext cx="2815194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在电视后面发现了四只。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466B5F-3E5E-4DD2-BDEF-A39C9367C20F}"/>
              </a:ext>
            </a:extLst>
          </p:cNvPr>
          <p:cNvSpPr txBox="1"/>
          <p:nvPr/>
        </p:nvSpPr>
        <p:spPr>
          <a:xfrm>
            <a:off x="8363416" y="5062654"/>
            <a:ext cx="5341434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下周，阿米尔去拜访祖父法鲁克，并给他看了他装有十只瓢虫的罐子。 </a:t>
            </a:r>
          </a:p>
          <a:p>
            <a:pPr algn="l">
              <a:lnSpc>
                <a:spcPct val="150000"/>
              </a:lnSpc>
            </a:pPr>
            <a:r>
              <a:rPr lang="zh-CN" altLang="en-US" sz="1800"/>
              <a:t>“你做得很好，我的孩子，你做得很好。”祖父说，眼里噙着泪水。</a:t>
            </a:r>
          </a:p>
        </p:txBody>
      </p:sp>
    </p:spTree>
    <p:extLst>
      <p:ext uri="{BB962C8B-B14F-4D97-AF65-F5344CB8AC3E}">
        <p14:creationId xmlns:p14="http://schemas.microsoft.com/office/powerpoint/2010/main" val="70026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20BFC1-FFEA-463C-A2A0-97225F374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8D345A-7127-4DE4-8C8B-DD0AEFBFBE57}"/>
              </a:ext>
            </a:extLst>
          </p:cNvPr>
          <p:cNvSpPr txBox="1"/>
          <p:nvPr/>
        </p:nvSpPr>
        <p:spPr>
          <a:xfrm>
            <a:off x="1471961" y="847492"/>
            <a:ext cx="2031325" cy="87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祖父很高兴。</a:t>
            </a:r>
          </a:p>
          <a:p>
            <a:pPr algn="l">
              <a:lnSpc>
                <a:spcPct val="150000"/>
              </a:lnSpc>
            </a:pPr>
            <a:r>
              <a:rPr lang="zh-CN" altLang="en-US" sz="1800"/>
              <a:t>这些瓢虫都很饿。</a:t>
            </a:r>
          </a:p>
        </p:txBody>
      </p:sp>
    </p:spTree>
    <p:extLst>
      <p:ext uri="{BB962C8B-B14F-4D97-AF65-F5344CB8AC3E}">
        <p14:creationId xmlns:p14="http://schemas.microsoft.com/office/powerpoint/2010/main" val="239094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9BFFD6-A8F3-4480-860D-23954E58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81D1ABA-85D6-484B-8191-9B8C7688DD57}"/>
              </a:ext>
            </a:extLst>
          </p:cNvPr>
          <p:cNvSpPr txBox="1"/>
          <p:nvPr/>
        </p:nvSpPr>
        <p:spPr>
          <a:xfrm>
            <a:off x="2096430" y="2888166"/>
            <a:ext cx="3877985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这些瓢虫吃了害虫，花园又兴旺了。</a:t>
            </a:r>
          </a:p>
        </p:txBody>
      </p:sp>
    </p:spTree>
    <p:extLst>
      <p:ext uri="{BB962C8B-B14F-4D97-AF65-F5344CB8AC3E}">
        <p14:creationId xmlns:p14="http://schemas.microsoft.com/office/powerpoint/2010/main" val="483791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12F76B-EDDA-43C9-A52D-8E99723F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1243D4-5947-4E87-B96B-BA552CE040DA}"/>
              </a:ext>
            </a:extLst>
          </p:cNvPr>
          <p:cNvSpPr txBox="1"/>
          <p:nvPr/>
        </p:nvSpPr>
        <p:spPr>
          <a:xfrm>
            <a:off x="10367953" y="630679"/>
            <a:ext cx="3521668" cy="12900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从那天起，祖父法鲁克的花园成为了花园本来的样子。</a:t>
            </a:r>
          </a:p>
          <a:p>
            <a:pPr algn="l">
              <a:lnSpc>
                <a:spcPct val="150000"/>
              </a:lnSpc>
            </a:pPr>
            <a:r>
              <a:rPr lang="zh-CN" altLang="en-US" sz="1800"/>
              <a:t>它越来越茂盛，越来越茂盛。</a:t>
            </a:r>
          </a:p>
        </p:txBody>
      </p:sp>
    </p:spTree>
    <p:extLst>
      <p:ext uri="{BB962C8B-B14F-4D97-AF65-F5344CB8AC3E}">
        <p14:creationId xmlns:p14="http://schemas.microsoft.com/office/powerpoint/2010/main" val="310199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ACA70A-4CBD-4B7D-93C2-475E86B75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3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3707CF-08E1-4EF0-843A-D59AF83AB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41" y="3266"/>
            <a:ext cx="7197634" cy="719763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BC6E1A2-A7D7-49C5-A0C4-8CB5DEFDD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3" y="3266"/>
            <a:ext cx="7197634" cy="71976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F82080-799A-4ADD-9842-210CEDB4B531}"/>
              </a:ext>
            </a:extLst>
          </p:cNvPr>
          <p:cNvSpPr txBox="1"/>
          <p:nvPr/>
        </p:nvSpPr>
        <p:spPr>
          <a:xfrm>
            <a:off x="8830843" y="304194"/>
            <a:ext cx="392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/>
              <a:t>祖父法鲁克的花园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979BA8-26D9-4B94-B7E4-15E209F7A357}"/>
              </a:ext>
            </a:extLst>
          </p:cNvPr>
          <p:cNvSpPr txBox="1"/>
          <p:nvPr/>
        </p:nvSpPr>
        <p:spPr>
          <a:xfrm>
            <a:off x="9931683" y="225462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09EDD2-748A-4E66-B4ED-A37CB6FE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80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8A0EC2-EE70-4CBB-851F-ECDEE935D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04D97F-C5E0-4D97-8625-EE214F325D3E}"/>
              </a:ext>
            </a:extLst>
          </p:cNvPr>
          <p:cNvSpPr txBox="1"/>
          <p:nvPr/>
        </p:nvSpPr>
        <p:spPr>
          <a:xfrm>
            <a:off x="9716013" y="1851103"/>
            <a:ext cx="3740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altLang="zh-CN" sz="1400"/>
              <a:t>Sam van Riet</a:t>
            </a:r>
            <a:r>
              <a:rPr lang="en-US" altLang="zh-CN" sz="1400"/>
              <a:t>·</a:t>
            </a:r>
            <a:r>
              <a:rPr lang="nl-NL" altLang="zh-CN" sz="1400"/>
              <a:t>Matthew Kalil</a:t>
            </a:r>
            <a:r>
              <a:rPr lang="en-US" altLang="zh-CN" sz="1400"/>
              <a:t>·</a:t>
            </a:r>
            <a:r>
              <a:rPr lang="nl-NL" altLang="zh-CN" sz="1400"/>
              <a:t>Nina Lewis</a:t>
            </a:r>
            <a:endParaRPr lang="zh-CN" altLang="en-US" sz="14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C428F5-B65A-4DD9-97C8-68C7D8D576A6}"/>
              </a:ext>
            </a:extLst>
          </p:cNvPr>
          <p:cNvSpPr txBox="1"/>
          <p:nvPr/>
        </p:nvSpPr>
        <p:spPr>
          <a:xfrm>
            <a:off x="9623717" y="2300262"/>
            <a:ext cx="3925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/>
              <a:t>祖父法鲁克的花园</a:t>
            </a:r>
          </a:p>
        </p:txBody>
      </p:sp>
    </p:spTree>
    <p:extLst>
      <p:ext uri="{BB962C8B-B14F-4D97-AF65-F5344CB8AC3E}">
        <p14:creationId xmlns:p14="http://schemas.microsoft.com/office/powerpoint/2010/main" val="94039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F7018E-87E9-42A9-8C07-2153FEDDD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E95AC0-10DE-412D-8E04-18FDA1E1D276}"/>
              </a:ext>
            </a:extLst>
          </p:cNvPr>
          <p:cNvSpPr txBox="1"/>
          <p:nvPr/>
        </p:nvSpPr>
        <p:spPr>
          <a:xfrm>
            <a:off x="8523908" y="111652"/>
            <a:ext cx="5562483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在城市深处，被房屋、砖块和焦油环绕的地方，你会发现祖父法鲁克的花园。</a:t>
            </a:r>
          </a:p>
        </p:txBody>
      </p:sp>
    </p:spTree>
    <p:extLst>
      <p:ext uri="{BB962C8B-B14F-4D97-AF65-F5344CB8AC3E}">
        <p14:creationId xmlns:p14="http://schemas.microsoft.com/office/powerpoint/2010/main" val="347418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926BBA-E873-45DC-9C63-3ECC7779A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EA1126-6AF9-4EBA-A21D-45C92E9FFA49}"/>
              </a:ext>
            </a:extLst>
          </p:cNvPr>
          <p:cNvSpPr txBox="1"/>
          <p:nvPr/>
        </p:nvSpPr>
        <p:spPr>
          <a:xfrm>
            <a:off x="2854712" y="858645"/>
            <a:ext cx="3773725" cy="87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阿米尔每周拜访祖父一次。</a:t>
            </a:r>
          </a:p>
          <a:p>
            <a:pPr algn="l">
              <a:lnSpc>
                <a:spcPct val="150000"/>
              </a:lnSpc>
            </a:pPr>
            <a:r>
              <a:rPr lang="zh-CN" altLang="en-US" sz="1800"/>
              <a:t>他喜欢那里的树叶、花朵和树木。</a:t>
            </a:r>
          </a:p>
        </p:txBody>
      </p:sp>
    </p:spTree>
    <p:extLst>
      <p:ext uri="{BB962C8B-B14F-4D97-AF65-F5344CB8AC3E}">
        <p14:creationId xmlns:p14="http://schemas.microsoft.com/office/powerpoint/2010/main" val="403128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2EBF72-5553-459E-8AD7-C3FB75102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D539A5-BFC0-4517-B1C3-B86C5741247D}"/>
              </a:ext>
            </a:extLst>
          </p:cNvPr>
          <p:cNvSpPr txBox="1"/>
          <p:nvPr/>
        </p:nvSpPr>
        <p:spPr>
          <a:xfrm>
            <a:off x="2375210" y="5988205"/>
            <a:ext cx="2817694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阿米尔帮忙给植物浇水。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5A7D7B-3DEA-4B9A-9EC7-985900E16665}"/>
              </a:ext>
            </a:extLst>
          </p:cNvPr>
          <p:cNvSpPr txBox="1"/>
          <p:nvPr/>
        </p:nvSpPr>
        <p:spPr>
          <a:xfrm>
            <a:off x="8184996" y="568713"/>
            <a:ext cx="5724644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阿米尔帮助给植物堆肥，他一整天都和祖父一起工作。</a:t>
            </a:r>
          </a:p>
        </p:txBody>
      </p:sp>
    </p:spTree>
    <p:extLst>
      <p:ext uri="{BB962C8B-B14F-4D97-AF65-F5344CB8AC3E}">
        <p14:creationId xmlns:p14="http://schemas.microsoft.com/office/powerpoint/2010/main" val="95804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433A30-665A-46F8-B6A8-A22D2DB4A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F741EB-5FE6-418D-87C8-E315E94AD065}"/>
              </a:ext>
            </a:extLst>
          </p:cNvPr>
          <p:cNvSpPr txBox="1"/>
          <p:nvPr/>
        </p:nvSpPr>
        <p:spPr>
          <a:xfrm>
            <a:off x="2386360" y="3858323"/>
            <a:ext cx="2587083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当他们完工时，</a:t>
            </a:r>
            <a:endParaRPr lang="en-US" altLang="zh-CN" sz="1800"/>
          </a:p>
          <a:p>
            <a:pPr algn="l">
              <a:lnSpc>
                <a:spcPct val="150000"/>
              </a:lnSpc>
            </a:pPr>
            <a:r>
              <a:rPr lang="zh-CN" altLang="en-US" sz="1800"/>
              <a:t>他们会享用丰收的果实。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4EBC9B-9C11-4CA3-934C-1FBDD5CE50F1}"/>
              </a:ext>
            </a:extLst>
          </p:cNvPr>
          <p:cNvSpPr txBox="1"/>
          <p:nvPr/>
        </p:nvSpPr>
        <p:spPr>
          <a:xfrm>
            <a:off x="9422781" y="5854390"/>
            <a:ext cx="3185487" cy="87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有一天，祖父没有吃他的梨。</a:t>
            </a:r>
          </a:p>
          <a:p>
            <a:pPr algn="l">
              <a:lnSpc>
                <a:spcPct val="150000"/>
              </a:lnSpc>
            </a:pPr>
            <a:r>
              <a:rPr lang="zh-CN" altLang="en-US" sz="1800"/>
              <a:t>“怎么了？”阿米尔问。</a:t>
            </a:r>
          </a:p>
        </p:txBody>
      </p:sp>
    </p:spTree>
    <p:extLst>
      <p:ext uri="{BB962C8B-B14F-4D97-AF65-F5344CB8AC3E}">
        <p14:creationId xmlns:p14="http://schemas.microsoft.com/office/powerpoint/2010/main" val="285975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88C281-1CB3-4C67-B74F-93D033060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86DB3D-EC84-4629-8360-A4AF67B71A6D}"/>
              </a:ext>
            </a:extLst>
          </p:cNvPr>
          <p:cNvSpPr txBox="1"/>
          <p:nvPr/>
        </p:nvSpPr>
        <p:spPr>
          <a:xfrm>
            <a:off x="457200" y="2955433"/>
            <a:ext cx="5314275" cy="12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/>
              <a:t>“我的花园快死了。”祖父回答。 </a:t>
            </a:r>
          </a:p>
          <a:p>
            <a:pPr algn="l">
              <a:lnSpc>
                <a:spcPct val="150000"/>
              </a:lnSpc>
            </a:pPr>
            <a:r>
              <a:rPr lang="zh-CN" altLang="en-US" sz="1800"/>
              <a:t>“为什么？”阿米尔问。 </a:t>
            </a:r>
          </a:p>
          <a:p>
            <a:pPr algn="l">
              <a:lnSpc>
                <a:spcPct val="150000"/>
              </a:lnSpc>
            </a:pPr>
            <a:r>
              <a:rPr lang="zh-CN" altLang="en-US" sz="1800"/>
              <a:t>“仔细看，”祖父说。 “一些害虫正在吃植物。”</a:t>
            </a:r>
          </a:p>
        </p:txBody>
      </p:sp>
    </p:spTree>
    <p:extLst>
      <p:ext uri="{BB962C8B-B14F-4D97-AF65-F5344CB8AC3E}">
        <p14:creationId xmlns:p14="http://schemas.microsoft.com/office/powerpoint/2010/main" val="3260423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1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323</Words>
  <Application>Microsoft Office PowerPoint</Application>
  <PresentationFormat>自定义</PresentationFormat>
  <Paragraphs>32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63</cp:revision>
  <dcterms:created xsi:type="dcterms:W3CDTF">2021-03-14T02:42:17Z</dcterms:created>
  <dcterms:modified xsi:type="dcterms:W3CDTF">2021-05-29T05:06:04Z</dcterms:modified>
</cp:coreProperties>
</file>